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25FE9-4CBC-4C76-8890-3C2004C53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A39BB-3562-43C5-AE3B-5BAFC20FA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52F40-7BB8-46A5-9D32-72C1E3D1C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1ABC0-CB1A-424A-8825-C52B64B88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9848C-2999-4F07-92A2-FB4563B96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54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8EB81-2D80-4D24-830C-79B135EDC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5A3EB3-0A79-4E5C-A5BE-14B6252531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1D6CA7-62D1-4C54-AD06-CFA6DF95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0941E-7C90-4486-80CE-960037C45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D99CC6-8DB2-445E-8292-F43E064D7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12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E9BD0C-A953-4C45-8569-C1BEA3AF67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55E129-D51A-42CF-B57C-A07DC7FADE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5764E-B2C3-4D44-930C-386067720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AF9BA-D875-4AFF-B943-7CB724AC7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B9AAC-B73D-4B31-ADA0-A3F5EF37F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28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FE673-8A23-4D29-A8AA-D05523622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FDA3C-F3AF-4E13-9FB0-E65272F1C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1F703-DEC5-4C5A-9E20-83790E32C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F6382-AE7A-41F7-807C-B5EF4F1C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5B776A-6F0A-4BB8-8569-57E208C91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81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AC0E8-2E6B-431C-BE5A-33083DC8F1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4DC96-021C-49EC-A6D4-B042663F67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2B606-78D0-4BC5-AF72-C9FBCF078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C82E65-9636-4CDF-9C92-635A23DC9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29ED6-E161-4DB2-A9B8-1C11F73EA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124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E3A79-69FF-4BCB-B828-57127024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45706-99C8-4C97-83D1-D4D612BD65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E75D9-B089-41DD-BCC8-4E326C112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17855-1665-4B34-9EDA-ABA5F3F22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33D43-4723-47B6-92C0-CBA77E324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AC1952-A40B-4936-B6E1-6492203B7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87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ED273-248A-4309-9DC2-9FBEDD8B7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0D576-41F0-4D72-91F8-A4E4816A8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B00059-3FFC-4A2D-9372-8DE3233F7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6400C2-835C-42A9-A863-434A0587D1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7AF6AD-4A95-47F8-BBA0-A813DE22E8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89C666-B0F4-4DA4-91D4-1574A12E9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500482-CDCD-43B8-9650-D61DD86DA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BEC213-D77E-4C5E-8E41-45B08B8B7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38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212E9-AAE2-49E1-870B-5EFF608A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39C24D-93F6-4E9E-8FB8-38D47C7D7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51994B-23A4-41BF-9D5A-B9BAC2B04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7FE393-5594-4150-9D58-24E36EF97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981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F70797-CF9F-4A2F-BB79-5CC08F782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67FD75-59FE-47BA-AB22-EDD23E299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07FF41-A75A-4EB8-AD49-189CB47CF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205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156E5-827D-4F76-980E-6473CDF3B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A841A-ACD4-480A-A753-39574EB2D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3F5BC7-840D-43A8-9DD5-7F17A7EE8E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A450B5-1A9E-4C7D-A011-24658E392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9DDBE7-8488-4EE2-82EF-B158F4600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8B29CC-F4E1-4074-A4CC-198E8D93E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809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D9A02-1255-49AE-B55C-7E014007F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7D7CE2-C9CA-4F5B-AE7F-94E1C764AF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5A7C81-8132-4C91-B449-0D3632BBC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213AE8-C39A-4685-B724-49F801678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46BE3A-C34F-4666-9304-9EA55A78E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09D9E9-2B79-485F-906D-96BB791A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036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69453B-E143-4ACF-BE32-259ED6638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5583F-8563-4F55-820E-CDEB51EDE5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04600-2F30-4155-B1F0-9B7722878A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BE5CE-4CC2-465D-AC2A-A89431122C2E}" type="datetimeFigureOut">
              <a:rPr lang="en-US" smtClean="0"/>
              <a:t>10/23/2019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DF3CD0-6724-4525-A44C-A3F88B606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74026-3AFF-4989-8164-34B4FCAB16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021E3-B958-42F8-A3BC-A048ECFC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578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bloemer/GLImporter/upload" TargetMode="External"/><Relationship Id="rId2" Type="http://schemas.openxmlformats.org/officeDocument/2006/relationships/hyperlink" Target="mailto:pbloemer@purdue.edu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lohmann/json/releases" TargetMode="External"/><Relationship Id="rId2" Type="http://schemas.openxmlformats.org/officeDocument/2006/relationships/hyperlink" Target="https://github.com/daavoo/pyntclou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lohmann/json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10CF23A0-5C57-4073-8509-394630D2FE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8" t="12316" r="24599" b="2039"/>
          <a:stretch/>
        </p:blipFill>
        <p:spPr>
          <a:xfrm>
            <a:off x="7351944" y="1"/>
            <a:ext cx="4840055" cy="6857999"/>
          </a:xfrm>
          <a:prstGeom prst="rect">
            <a:avLst/>
          </a:prstGeom>
        </p:spPr>
      </p:pic>
      <p:sp>
        <p:nvSpPr>
          <p:cNvPr id="41" name="Freeform 8">
            <a:extLst>
              <a:ext uri="{FF2B5EF4-FFF2-40B4-BE49-F238E27FC236}">
                <a16:creationId xmlns:a16="http://schemas.microsoft.com/office/drawing/2014/main" id="{90A18C7B-0D7F-4F18-B1DC-9891A5E84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38">
            <a:extLst>
              <a:ext uri="{FF2B5EF4-FFF2-40B4-BE49-F238E27FC236}">
                <a16:creationId xmlns:a16="http://schemas.microsoft.com/office/drawing/2014/main" id="{947F665A-84A4-4D6A-92C0-19161B0324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8"/>
            <a:ext cx="8657061" cy="6858478"/>
          </a:xfrm>
          <a:custGeom>
            <a:avLst/>
            <a:gdLst>
              <a:gd name="connsiteX0" fmla="*/ 579009 w 8657061"/>
              <a:gd name="connsiteY0" fmla="*/ 0 h 6858478"/>
              <a:gd name="connsiteX1" fmla="*/ 4408881 w 8657061"/>
              <a:gd name="connsiteY1" fmla="*/ 0 h 6858478"/>
              <a:gd name="connsiteX2" fmla="*/ 5475109 w 8657061"/>
              <a:gd name="connsiteY2" fmla="*/ 0 h 6858478"/>
              <a:gd name="connsiteX3" fmla="*/ 5480686 w 8657061"/>
              <a:gd name="connsiteY3" fmla="*/ 0 h 6858478"/>
              <a:gd name="connsiteX4" fmla="*/ 8657061 w 8657061"/>
              <a:gd name="connsiteY4" fmla="*/ 6858478 h 6858478"/>
              <a:gd name="connsiteX5" fmla="*/ 1232506 w 8657061"/>
              <a:gd name="connsiteY5" fmla="*/ 6858478 h 6858478"/>
              <a:gd name="connsiteX6" fmla="*/ 1232766 w 8657061"/>
              <a:gd name="connsiteY6" fmla="*/ 6857916 h 6858478"/>
              <a:gd name="connsiteX7" fmla="*/ 579009 w 8657061"/>
              <a:gd name="connsiteY7" fmla="*/ 6857916 h 6858478"/>
              <a:gd name="connsiteX8" fmla="*/ 579009 w 8657061"/>
              <a:gd name="connsiteY8" fmla="*/ 6858478 h 6858478"/>
              <a:gd name="connsiteX9" fmla="*/ 0 w 8657061"/>
              <a:gd name="connsiteY9" fmla="*/ 6858478 h 6858478"/>
              <a:gd name="connsiteX10" fmla="*/ 0 w 8657061"/>
              <a:gd name="connsiteY10" fmla="*/ 479 h 6858478"/>
              <a:gd name="connsiteX11" fmla="*/ 579009 w 8657061"/>
              <a:gd name="connsiteY11" fmla="*/ 479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657061" h="6858478">
                <a:moveTo>
                  <a:pt x="579009" y="0"/>
                </a:moveTo>
                <a:lnTo>
                  <a:pt x="4408881" y="0"/>
                </a:lnTo>
                <a:lnTo>
                  <a:pt x="5475109" y="0"/>
                </a:lnTo>
                <a:lnTo>
                  <a:pt x="5480686" y="0"/>
                </a:lnTo>
                <a:lnTo>
                  <a:pt x="8657061" y="6858478"/>
                </a:lnTo>
                <a:lnTo>
                  <a:pt x="1232506" y="6858478"/>
                </a:lnTo>
                <a:lnTo>
                  <a:pt x="1232766" y="6857916"/>
                </a:lnTo>
                <a:lnTo>
                  <a:pt x="579009" y="6857916"/>
                </a:lnTo>
                <a:lnTo>
                  <a:pt x="579009" y="6858478"/>
                </a:lnTo>
                <a:lnTo>
                  <a:pt x="0" y="6858478"/>
                </a:lnTo>
                <a:lnTo>
                  <a:pt x="0" y="479"/>
                </a:lnTo>
                <a:lnTo>
                  <a:pt x="579009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A34CF-EC5D-4221-BAE5-C09634D40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033574"/>
            <a:ext cx="5742603" cy="3854273"/>
          </a:xfrm>
        </p:spPr>
        <p:txBody>
          <a:bodyPr anchor="t">
            <a:normAutofit/>
          </a:bodyPr>
          <a:lstStyle/>
          <a:p>
            <a:pPr algn="l"/>
            <a:r>
              <a:rPr lang="en-US" sz="5400" dirty="0"/>
              <a:t>Import OpenGL Geometry from Blender</a:t>
            </a:r>
            <a:br>
              <a:rPr lang="en-US" sz="5400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4448599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6034273-54B6-474C-9A2E-7621E2F23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4"/>
            <a:ext cx="10514934" cy="5914651"/>
          </a:xfrm>
        </p:spPr>
      </p:pic>
    </p:spTree>
    <p:extLst>
      <p:ext uri="{BB962C8B-B14F-4D97-AF65-F5344CB8AC3E}">
        <p14:creationId xmlns:p14="http://schemas.microsoft.com/office/powerpoint/2010/main" val="19571877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5: Convert </a:t>
            </a:r>
            <a:r>
              <a:rPr lang="en-US" sz="4400" dirty="0" err="1">
                <a:solidFill>
                  <a:srgbClr val="FFFFFF"/>
                </a:solidFill>
              </a:rPr>
              <a:t>model.ply</a:t>
            </a:r>
            <a:r>
              <a:rPr lang="en-US" sz="4400" dirty="0">
                <a:solidFill>
                  <a:srgbClr val="FFFFFF"/>
                </a:solidFill>
              </a:rPr>
              <a:t> to </a:t>
            </a:r>
            <a:r>
              <a:rPr lang="en-US" sz="4400" dirty="0" err="1">
                <a:solidFill>
                  <a:srgbClr val="FFFFFF"/>
                </a:solidFill>
              </a:rPr>
              <a:t>model.json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Drop ply2json.py (link on last slide) into same folder as </a:t>
            </a:r>
            <a:r>
              <a:rPr lang="en-US" sz="3200" dirty="0" err="1">
                <a:solidFill>
                  <a:srgbClr val="FFFFFF"/>
                </a:solidFill>
              </a:rPr>
              <a:t>model.ply</a:t>
            </a:r>
            <a:endParaRPr lang="en-US" sz="3200" dirty="0">
              <a:solidFill>
                <a:srgbClr val="FFFFFF"/>
              </a:solidFill>
            </a:endParaRPr>
          </a:p>
          <a:p>
            <a:r>
              <a:rPr lang="en-US" sz="3200" dirty="0">
                <a:solidFill>
                  <a:srgbClr val="FFFFFF"/>
                </a:solidFill>
              </a:rPr>
              <a:t>Run “python ply2json.py </a:t>
            </a:r>
            <a:r>
              <a:rPr lang="en-US" sz="3200" dirty="0" err="1">
                <a:solidFill>
                  <a:srgbClr val="FFFFFF"/>
                </a:solidFill>
              </a:rPr>
              <a:t>model.ply</a:t>
            </a:r>
            <a:r>
              <a:rPr lang="en-US" sz="3200" dirty="0">
                <a:solidFill>
                  <a:srgbClr val="FFFFFF"/>
                </a:solidFill>
              </a:rPr>
              <a:t>” on command line</a:t>
            </a:r>
          </a:p>
          <a:p>
            <a:r>
              <a:rPr lang="en-US" sz="3200" dirty="0">
                <a:solidFill>
                  <a:srgbClr val="FFFFFF"/>
                </a:solidFill>
              </a:rPr>
              <a:t>You have a model in json form now </a:t>
            </a:r>
          </a:p>
        </p:txBody>
      </p:sp>
    </p:spTree>
    <p:extLst>
      <p:ext uri="{BB962C8B-B14F-4D97-AF65-F5344CB8AC3E}">
        <p14:creationId xmlns:p14="http://schemas.microsoft.com/office/powerpoint/2010/main" val="79118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5: Import </a:t>
            </a:r>
            <a:r>
              <a:rPr lang="en-US" sz="4400" dirty="0" err="1">
                <a:solidFill>
                  <a:srgbClr val="FFFFFF"/>
                </a:solidFill>
              </a:rPr>
              <a:t>model.json</a:t>
            </a:r>
            <a:r>
              <a:rPr lang="en-US" sz="4400" dirty="0">
                <a:solidFill>
                  <a:srgbClr val="FFFFFF"/>
                </a:solidFill>
              </a:rPr>
              <a:t> into C++ Program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9E89E80-1F87-4937-A1D9-391FF1CE33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3961" y="2022475"/>
            <a:ext cx="3884077" cy="4154488"/>
          </a:xfrm>
        </p:spPr>
      </p:pic>
    </p:spTree>
    <p:extLst>
      <p:ext uri="{BB962C8B-B14F-4D97-AF65-F5344CB8AC3E}">
        <p14:creationId xmlns:p14="http://schemas.microsoft.com/office/powerpoint/2010/main" val="2592901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Contact Info and </a:t>
            </a:r>
            <a:r>
              <a:rPr lang="en-US" dirty="0" err="1">
                <a:solidFill>
                  <a:srgbClr val="FFFFFF"/>
                </a:solidFill>
              </a:rPr>
              <a:t>Github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Email: </a:t>
            </a:r>
            <a:r>
              <a:rPr lang="en-US" sz="3200" dirty="0">
                <a:solidFill>
                  <a:srgbClr val="FFFFFF"/>
                </a:solidFill>
                <a:hlinkClick r:id="rId2"/>
              </a:rPr>
              <a:t>pbloemer@purdue.edu</a:t>
            </a:r>
            <a:endParaRPr lang="en-US" sz="3200" dirty="0">
              <a:solidFill>
                <a:srgbClr val="FFFFFF"/>
              </a:solidFill>
            </a:endParaRPr>
          </a:p>
          <a:p>
            <a:r>
              <a:rPr lang="en-US" sz="3200" dirty="0" err="1">
                <a:solidFill>
                  <a:srgbClr val="FFFFFF"/>
                </a:solidFill>
              </a:rPr>
              <a:t>Github</a:t>
            </a:r>
            <a:r>
              <a:rPr lang="en-US" sz="3200" dirty="0">
                <a:solidFill>
                  <a:srgbClr val="FFFFFF"/>
                </a:solidFill>
              </a:rPr>
              <a:t> for demo materials</a:t>
            </a:r>
            <a:r>
              <a:rPr lang="en-US" sz="3200">
                <a:solidFill>
                  <a:srgbClr val="FFFFFF"/>
                </a:solidFill>
              </a:rPr>
              <a:t>: </a:t>
            </a:r>
            <a:r>
              <a:rPr lang="en-US" sz="3200">
                <a:hlinkClick r:id="rId3"/>
              </a:rPr>
              <a:t>https://github.com/pbloemer/GLImporter/upload</a:t>
            </a:r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509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Acknowledgments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Prof. Hoffman for OpenGL2.1 Skeleton files</a:t>
            </a:r>
          </a:p>
          <a:p>
            <a:endParaRPr lang="en-US" sz="3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87882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Importing Geometry Makes You Happier</a:t>
            </a:r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92A49A-296F-48E6-8A6E-F2BB62FEB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305" y="2022475"/>
            <a:ext cx="7759390" cy="4154488"/>
          </a:xfrm>
        </p:spPr>
      </p:pic>
    </p:spTree>
    <p:extLst>
      <p:ext uri="{BB962C8B-B14F-4D97-AF65-F5344CB8AC3E}">
        <p14:creationId xmlns:p14="http://schemas.microsoft.com/office/powerpoint/2010/main" val="10124324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1: Acquire 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C1197-38A1-4215-AE61-F834B7AD0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Install the </a:t>
            </a:r>
            <a:r>
              <a:rPr lang="en-US" sz="3200" dirty="0" err="1">
                <a:solidFill>
                  <a:srgbClr val="FFFFFF"/>
                </a:solidFill>
              </a:rPr>
              <a:t>pyntcloud</a:t>
            </a:r>
            <a:r>
              <a:rPr lang="en-US" sz="3200" dirty="0">
                <a:solidFill>
                  <a:srgbClr val="FFFFFF"/>
                </a:solidFill>
              </a:rPr>
              <a:t> Python module via                                “pip install </a:t>
            </a:r>
            <a:r>
              <a:rPr lang="en-US" sz="3200" dirty="0" err="1">
                <a:solidFill>
                  <a:srgbClr val="FFFFFF"/>
                </a:solidFill>
              </a:rPr>
              <a:t>pyntcloud</a:t>
            </a:r>
            <a:r>
              <a:rPr lang="en-US" sz="3200" dirty="0">
                <a:solidFill>
                  <a:srgbClr val="FFFFFF"/>
                </a:solidFill>
              </a:rPr>
              <a:t>”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This module contains a .ply file parser that will come in handy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Source code available at </a:t>
            </a:r>
            <a:r>
              <a:rPr lang="en-US" sz="2800" dirty="0">
                <a:hlinkClick r:id="rId2"/>
              </a:rPr>
              <a:t>https://github.com/daavoo/pyntcloud</a:t>
            </a:r>
            <a:endParaRPr lang="en-US" sz="2800" dirty="0"/>
          </a:p>
          <a:p>
            <a:r>
              <a:rPr lang="en-US" sz="3200" dirty="0">
                <a:solidFill>
                  <a:srgbClr val="FFFFFF"/>
                </a:solidFill>
              </a:rPr>
              <a:t>Download json.hpp from </a:t>
            </a:r>
            <a:r>
              <a:rPr lang="en-US" sz="3200" dirty="0">
                <a:hlinkClick r:id="rId3"/>
              </a:rPr>
              <a:t>https://github.com/nlohmann/json/releases</a:t>
            </a:r>
            <a:endParaRPr lang="en-US" sz="3200" dirty="0"/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This is a json file parser for C++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Source code available from </a:t>
            </a:r>
            <a:r>
              <a:rPr lang="en-US" sz="2800" dirty="0">
                <a:hlinkClick r:id="rId4"/>
              </a:rPr>
              <a:t>https://github.com/nlohmann/json</a:t>
            </a:r>
            <a:endParaRPr lang="en-US" sz="2800" dirty="0">
              <a:solidFill>
                <a:srgbClr val="FFFFFF"/>
              </a:solidFill>
            </a:endParaRPr>
          </a:p>
          <a:p>
            <a:endParaRPr lang="en-US" sz="3200" dirty="0">
              <a:solidFill>
                <a:srgbClr val="FFFFFF"/>
              </a:solidFill>
            </a:endParaRPr>
          </a:p>
          <a:p>
            <a:pPr marL="457200" lvl="1" indent="0">
              <a:buNone/>
            </a:pP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9615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2: Create Blender Geometry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99B83CC-D264-426B-B743-CAF14DA275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6913" y="2022475"/>
            <a:ext cx="7938173" cy="4154488"/>
          </a:xfrm>
        </p:spPr>
      </p:pic>
    </p:spTree>
    <p:extLst>
      <p:ext uri="{BB962C8B-B14F-4D97-AF65-F5344CB8AC3E}">
        <p14:creationId xmlns:p14="http://schemas.microsoft.com/office/powerpoint/2010/main" val="3472653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3: Triangulate Blender Mesh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E69A70-97C1-4FA6-8187-F0E0578994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122" y="2022475"/>
            <a:ext cx="7385756" cy="4154488"/>
          </a:xfrm>
        </p:spPr>
      </p:pic>
    </p:spTree>
    <p:extLst>
      <p:ext uri="{BB962C8B-B14F-4D97-AF65-F5344CB8AC3E}">
        <p14:creationId xmlns:p14="http://schemas.microsoft.com/office/powerpoint/2010/main" val="2228587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9FF9F8-EC47-421E-ACCA-DD3C70CB95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4"/>
            <a:ext cx="10520702" cy="5917895"/>
          </a:xfrm>
        </p:spPr>
      </p:pic>
    </p:spTree>
    <p:extLst>
      <p:ext uri="{BB962C8B-B14F-4D97-AF65-F5344CB8AC3E}">
        <p14:creationId xmlns:p14="http://schemas.microsoft.com/office/powerpoint/2010/main" val="1757585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4F2DC5E-EAA1-419A-9207-4F30D4EDED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5"/>
            <a:ext cx="10520702" cy="5917895"/>
          </a:xfrm>
        </p:spPr>
      </p:pic>
    </p:spTree>
    <p:extLst>
      <p:ext uri="{BB962C8B-B14F-4D97-AF65-F5344CB8AC3E}">
        <p14:creationId xmlns:p14="http://schemas.microsoft.com/office/powerpoint/2010/main" val="593574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CC22A5-56B5-4390-B27D-55D70E5F5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002" y="365125"/>
            <a:ext cx="10520702" cy="5917896"/>
          </a:xfrm>
        </p:spPr>
      </p:pic>
    </p:spTree>
    <p:extLst>
      <p:ext uri="{BB962C8B-B14F-4D97-AF65-F5344CB8AC3E}">
        <p14:creationId xmlns:p14="http://schemas.microsoft.com/office/powerpoint/2010/main" val="149214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2EE3C0-6420-4325-A583-8EB6EC27C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rgbClr val="FFFFFF"/>
                </a:solidFill>
              </a:rPr>
              <a:t>Step 4: Export Geometry as </a:t>
            </a:r>
            <a:r>
              <a:rPr lang="en-US" sz="4400" dirty="0" err="1">
                <a:solidFill>
                  <a:srgbClr val="FFFFFF"/>
                </a:solidFill>
              </a:rPr>
              <a:t>model.ply</a:t>
            </a:r>
            <a:endParaRPr lang="en-US" sz="44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B960BE-6959-4782-B7E3-21ABBD0F2E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459" y="1676727"/>
            <a:ext cx="8562040" cy="4816148"/>
          </a:xfrm>
        </p:spPr>
      </p:pic>
    </p:spTree>
    <p:extLst>
      <p:ext uri="{BB962C8B-B14F-4D97-AF65-F5344CB8AC3E}">
        <p14:creationId xmlns:p14="http://schemas.microsoft.com/office/powerpoint/2010/main" val="1547878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</TotalTime>
  <Words>206</Words>
  <Application>Microsoft Office PowerPoint</Application>
  <PresentationFormat>Widescreen</PresentationFormat>
  <Paragraphs>22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Import OpenGL Geometry from Blender </vt:lpstr>
      <vt:lpstr>Importing Geometry Makes You Happier</vt:lpstr>
      <vt:lpstr>Step 1: Acquire Dependencies</vt:lpstr>
      <vt:lpstr>Step 2: Create Blender Geometry</vt:lpstr>
      <vt:lpstr>Step 3: Triangulate Blender Mesh</vt:lpstr>
      <vt:lpstr>PowerPoint Presentation</vt:lpstr>
      <vt:lpstr>PowerPoint Presentation</vt:lpstr>
      <vt:lpstr>PowerPoint Presentation</vt:lpstr>
      <vt:lpstr>Step 4: Export Geometry as model.ply</vt:lpstr>
      <vt:lpstr>PowerPoint Presentation</vt:lpstr>
      <vt:lpstr>Step 5: Convert model.ply to model.json</vt:lpstr>
      <vt:lpstr>Step 5: Import model.json into C++ Program</vt:lpstr>
      <vt:lpstr>Contact Info and Github</vt:lpstr>
      <vt:lpstr>Acknowledgments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Blender Model Importing</dc:title>
  <dc:creator>Peter Bloemer</dc:creator>
  <cp:lastModifiedBy>Peter Bloemer</cp:lastModifiedBy>
  <cp:revision>9</cp:revision>
  <dcterms:created xsi:type="dcterms:W3CDTF">2019-10-24T01:46:22Z</dcterms:created>
  <dcterms:modified xsi:type="dcterms:W3CDTF">2019-10-24T03:19:57Z</dcterms:modified>
</cp:coreProperties>
</file>